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i3r7_rVrh0Q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48792" y="889153"/>
            <a:ext cx="5328459" cy="664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b="1" dirty="0" smtClean="0"/>
              <a:t>فيديو لمشاعر ( </a:t>
            </a:r>
            <a:r>
              <a:rPr lang="ar-AE" b="1" dirty="0"/>
              <a:t>شخص حزين </a:t>
            </a:r>
            <a:r>
              <a:rPr lang="ar-AE" b="1" dirty="0" smtClean="0"/>
              <a:t>)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848792" y="5696588"/>
            <a:ext cx="5106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www.youtube.com/watch?v=i3r7_rVrh0Q</a:t>
            </a:r>
            <a:r>
              <a:rPr lang="ar-AE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744" y="2130396"/>
            <a:ext cx="4813070" cy="322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98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19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9</cp:revision>
  <dcterms:created xsi:type="dcterms:W3CDTF">2023-06-12T08:18:13Z</dcterms:created>
  <dcterms:modified xsi:type="dcterms:W3CDTF">2023-09-12T05:51:09Z</dcterms:modified>
</cp:coreProperties>
</file>